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9" r:id="rId2"/>
    <p:sldId id="271" r:id="rId3"/>
    <p:sldId id="263" r:id="rId4"/>
    <p:sldId id="264" r:id="rId5"/>
    <p:sldId id="265" r:id="rId6"/>
    <p:sldId id="270" r:id="rId7"/>
    <p:sldId id="261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EABA-5ACC-4B12-AC1B-57983975FA53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DEEFA-1F88-4844-BF93-EC5850E072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3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society.org.uk/rsn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https://www.youtube.com/watch?v=8j2aOAaHzoY</a:t>
            </a:r>
          </a:p>
          <a:p>
            <a:r>
              <a:rPr kumimoji="1" lang="en-GB" altLang="ja-JP" dirty="0" smtClean="0"/>
              <a:t>https://www.youtube.com/watch?v=7gHSHirjwCM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51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access to the internet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dirty="0" smtClean="0">
                <a:hlinkClick r:id="rId3"/>
              </a:rPr>
              <a:t>http://www.japansociety.org.uk/rsn/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39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3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8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6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75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5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F0C0-E467-4679-A8E7-0941BE5E32F6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3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8j2aOAaHzoY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society.org.uk/rs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microsoft.com/office/2007/relationships/media" Target="../media/media2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4" Type="http://schemas.openxmlformats.org/officeDocument/2006/relationships/audio" Target="../media/media2.wav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2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microsoft.com/office/2007/relationships/media" Target="../media/media6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audio" Target="../media/media4.wav"/><Relationship Id="rId11" Type="http://schemas.openxmlformats.org/officeDocument/2006/relationships/image" Target="../media/image11.png"/><Relationship Id="rId5" Type="http://schemas.microsoft.com/office/2007/relationships/media" Target="../media/media4.wav"/><Relationship Id="rId10" Type="http://schemas.openxmlformats.org/officeDocument/2006/relationships/image" Target="../media/image12.jpeg"/><Relationship Id="rId4" Type="http://schemas.openxmlformats.org/officeDocument/2006/relationships/audio" Target="../media/media6.wav"/><Relationship Id="rId9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wmf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hyperlink" Target="erin_opening.wmv" TargetMode="External"/><Relationship Id="rId10" Type="http://schemas.openxmlformats.org/officeDocument/2006/relationships/image" Target="../media/image16.wmf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What’s your name?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1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	</a:t>
            </a:r>
            <a:r>
              <a:rPr lang="en-US" altLang="ja-JP" dirty="0" smtClean="0"/>
              <a:t>Greeting song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36" y="3149774"/>
            <a:ext cx="968499" cy="11156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44" y="2792162"/>
            <a:ext cx="929288" cy="9154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27" y="4032045"/>
            <a:ext cx="943158" cy="92928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246" y="2519877"/>
            <a:ext cx="873808" cy="9431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94" y="4265387"/>
            <a:ext cx="818328" cy="99863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51857" y="6258673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8"/>
              </a:rPr>
              <a:t>https://</a:t>
            </a:r>
            <a:r>
              <a:rPr lang="en-GB" altLang="ja-JP" dirty="0" smtClean="0">
                <a:hlinkClick r:id="rId8"/>
              </a:rPr>
              <a:t>www.youtube.com/watch?v=8j2aOAaHzoY</a:t>
            </a:r>
            <a:endParaRPr lang="en-GB" altLang="ja-JP" dirty="0"/>
          </a:p>
        </p:txBody>
      </p:sp>
    </p:spTree>
    <p:extLst>
      <p:ext uri="{BB962C8B-B14F-4D97-AF65-F5344CB8AC3E}">
        <p14:creationId xmlns:p14="http://schemas.microsoft.com/office/powerpoint/2010/main" val="76796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What’s your name?</a:t>
            </a:r>
            <a:endParaRPr kumimoji="1" lang="ja-JP" altLang="en-US" dirty="0"/>
          </a:p>
        </p:txBody>
      </p:sp>
      <p:pic>
        <p:nvPicPr>
          <p:cNvPr id="1026" name="Picture 2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628800"/>
            <a:ext cx="6048671" cy="466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923928" y="6426358"/>
            <a:ext cx="363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http://www.japansociety.org.uk/rsn/</a:t>
            </a:r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What’s your name?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What’s your name?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O-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namae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wa</a:t>
            </a:r>
            <a:r>
              <a:rPr kumimoji="1" lang="en-US" altLang="ja-JP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altLang="ja-JP" dirty="0" smtClean="0"/>
              <a:t>My name is </a:t>
            </a:r>
            <a:r>
              <a:rPr lang="ja-JP" altLang="en-US" dirty="0" smtClean="0"/>
              <a:t>～</a:t>
            </a:r>
            <a:r>
              <a:rPr lang="en-US" altLang="ja-JP" dirty="0" smtClean="0"/>
              <a:t>(girls)</a:t>
            </a:r>
          </a:p>
          <a:p>
            <a:r>
              <a:rPr kumimoji="1" lang="en-US" altLang="ja-JP" dirty="0" err="1" smtClean="0">
                <a:solidFill>
                  <a:srgbClr val="FF0000"/>
                </a:solidFill>
              </a:rPr>
              <a:t>Watashi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wa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</a:rPr>
              <a:t>～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desu</a:t>
            </a:r>
            <a:r>
              <a:rPr kumimoji="1" lang="en-US" altLang="ja-JP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altLang="ja-JP" dirty="0" smtClean="0"/>
              <a:t>My name is </a:t>
            </a:r>
            <a:r>
              <a:rPr lang="ja-JP" altLang="en-US" dirty="0" smtClean="0"/>
              <a:t>～</a:t>
            </a:r>
            <a:r>
              <a:rPr lang="en-US" altLang="ja-JP" dirty="0" smtClean="0"/>
              <a:t>(boys)</a:t>
            </a:r>
          </a:p>
          <a:p>
            <a:r>
              <a:rPr lang="en-US" altLang="ja-JP" dirty="0" err="1" smtClean="0">
                <a:solidFill>
                  <a:srgbClr val="FF0000"/>
                </a:solidFill>
              </a:rPr>
              <a:t>Boku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err="1" smtClean="0">
                <a:solidFill>
                  <a:srgbClr val="FF0000"/>
                </a:solidFill>
              </a:rPr>
              <a:t>wa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</a:rPr>
              <a:t>～ </a:t>
            </a:r>
            <a:r>
              <a:rPr lang="en-US" altLang="ja-JP" dirty="0" err="1" smtClean="0">
                <a:solidFill>
                  <a:srgbClr val="FF0000"/>
                </a:solidFill>
              </a:rPr>
              <a:t>desu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  <a:endParaRPr lang="ja-JP" altLang="en-US" dirty="0" smtClean="0">
              <a:solidFill>
                <a:srgbClr val="FF0000"/>
              </a:solidFill>
            </a:endParaRPr>
          </a:p>
          <a:p>
            <a:pPr lvl="1"/>
            <a:endParaRPr kumimoji="1" lang="ja-JP" altLang="en-US" dirty="0"/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7044" y="2132856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7044" y="4643596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7044" y="338822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99837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3342" y="529526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>
                <a:solidFill>
                  <a:srgbClr val="FF0000"/>
                </a:solidFill>
              </a:rPr>
              <a:t>Erin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3702" y="5295268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>
                <a:solidFill>
                  <a:srgbClr val="FF0000"/>
                </a:solidFill>
              </a:rPr>
              <a:t>Honigon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812360" y="2204864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43342" y="234888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199837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7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103948" cy="273596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81374" y="5517232"/>
            <a:ext cx="298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 smtClean="0">
                <a:solidFill>
                  <a:srgbClr val="FF0000"/>
                </a:solidFill>
              </a:rPr>
              <a:t>Honigon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5092" y="5517232"/>
            <a:ext cx="2340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solidFill>
                  <a:srgbClr val="0070C0"/>
                </a:solidFill>
              </a:rPr>
              <a:t>sensee</a:t>
            </a:r>
            <a:endParaRPr lang="ja-JP" altLang="en-US" sz="6000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fukushima\AppData\Local\Microsoft\Windows\Temporary Internet Files\Content.IE5\IN4LIU00\MC9004463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99" y="1196752"/>
            <a:ext cx="17145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ukushima\AppData\Local\Microsoft\Windows\Temporary Internet Files\Content.IE5\S8R4RA46\MC90042176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3" y="3358645"/>
            <a:ext cx="1728192" cy="16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ukushima\AppData\Local\Microsoft\Windows\Temporary Internet Files\Content.IE5\7FQJ6Y7K\MC90044630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2518"/>
            <a:ext cx="1748333" cy="17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36NE3QV9\MC90044631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68" y="3424979"/>
            <a:ext cx="1764792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615841" y="57445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7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98</Words>
  <Application>Microsoft Office PowerPoint</Application>
  <PresentationFormat>画面に合わせる (4:3)</PresentationFormat>
  <Paragraphs>32</Paragraphs>
  <Slides>7</Slides>
  <Notes>7</Notes>
  <HiddenSlides>0</HiddenSlides>
  <MMClips>8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What’s your name?</vt:lpstr>
      <vt:lpstr> Greeting song</vt:lpstr>
      <vt:lpstr>What’s your name?</vt:lpstr>
      <vt:lpstr>What’s your name?</vt:lpstr>
      <vt:lpstr>Namae wa?</vt:lpstr>
      <vt:lpstr>Namae wa?</vt:lpstr>
      <vt:lpstr>Namae wa?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33</cp:revision>
  <dcterms:created xsi:type="dcterms:W3CDTF">2013-11-20T15:19:43Z</dcterms:created>
  <dcterms:modified xsi:type="dcterms:W3CDTF">2014-07-29T09:48:32Z</dcterms:modified>
</cp:coreProperties>
</file>